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4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161616"/>
        </a:fontRef>
        <a:srgbClr val="161616"/>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EACBCB"/>
          </a:solidFill>
        </a:fill>
      </a:tcStyle>
    </a:wholeTbl>
    <a:band2H>
      <a:tcTxStyle/>
      <a:tcStyle>
        <a:tcBdr/>
        <a:fill>
          <a:solidFill>
            <a:srgbClr val="F5E7E7"/>
          </a:solidFill>
        </a:fill>
      </a:tcStyle>
    </a:band2H>
    <a:firstCol>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1"/>
          </a:solidFill>
        </a:fill>
      </a:tcStyle>
    </a:firstCol>
    <a:la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381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1"/>
          </a:solidFill>
        </a:fill>
      </a:tcStyle>
    </a:lastRow>
    <a:fir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381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1"/>
          </a:solidFill>
        </a:fill>
      </a:tcStyle>
    </a:firstRow>
  </a:tblStyle>
  <a:tblStyle styleId="{C7B018BB-80A7-4F77-B60F-C8B233D01FF8}" styleName="">
    <a:tblBg/>
    <a:wholeTbl>
      <a:tcTxStyle b="off" i="off">
        <a:fontRef idx="minor">
          <a:srgbClr val="161616"/>
        </a:fontRef>
        <a:srgbClr val="161616"/>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D3E7CD"/>
          </a:solidFill>
        </a:fill>
      </a:tcStyle>
    </a:wholeTbl>
    <a:band2H>
      <a:tcTxStyle/>
      <a:tcStyle>
        <a:tcBdr/>
        <a:fill>
          <a:solidFill>
            <a:srgbClr val="EAF4E8"/>
          </a:solidFill>
        </a:fill>
      </a:tcStyle>
    </a:band2H>
    <a:firstCol>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3"/>
          </a:solidFill>
        </a:fill>
      </a:tcStyle>
    </a:firstCol>
    <a:la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381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3"/>
          </a:solidFill>
        </a:fill>
      </a:tcStyle>
    </a:lastRow>
    <a:fir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381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3"/>
          </a:solidFill>
        </a:fill>
      </a:tcStyle>
    </a:firstRow>
  </a:tblStyle>
  <a:tblStyle styleId="{EEE7283C-3CF3-47DC-8721-378D4A62B228}" styleName="">
    <a:tblBg/>
    <a:wholeTbl>
      <a:tcTxStyle b="off" i="off">
        <a:fontRef idx="minor">
          <a:srgbClr val="161616"/>
        </a:fontRef>
        <a:srgbClr val="161616"/>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E1E2E2"/>
          </a:solidFill>
        </a:fill>
      </a:tcStyle>
    </a:wholeTbl>
    <a:band2H>
      <a:tcTxStyle/>
      <a:tcStyle>
        <a:tcBdr/>
        <a:fill>
          <a:solidFill>
            <a:srgbClr val="F1F1F1"/>
          </a:solidFill>
        </a:fill>
      </a:tcStyle>
    </a:band2H>
    <a:firstCol>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6"/>
          </a:solidFill>
        </a:fill>
      </a:tcStyle>
    </a:firstCol>
    <a:la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381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6"/>
          </a:solidFill>
        </a:fill>
      </a:tcStyle>
    </a:lastRow>
    <a:fir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381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chemeClr val="accent6"/>
          </a:solidFill>
        </a:fill>
      </a:tcStyle>
    </a:firstRow>
  </a:tblStyle>
  <a:tblStyle styleId="{CF821DB8-F4EB-4A41-A1BA-3FCAFE7338EE}" styleName="">
    <a:tblBg/>
    <a:wholeTbl>
      <a:tcTxStyle b="off" i="off">
        <a:fontRef idx="minor">
          <a:srgbClr val="161616"/>
        </a:fontRef>
        <a:srgbClr val="161616"/>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E3E4E3"/>
          </a:solidFill>
        </a:fill>
      </a:tcStyle>
    </a:band2H>
    <a:firstCol>
      <a:tcTxStyle b="on" i="off">
        <a:fontRef idx="minor">
          <a:srgbClr val="E3E4E3"/>
        </a:fontRef>
        <a:srgbClr val="E3E4E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161616"/>
        </a:fontRef>
        <a:srgbClr val="161616"/>
      </a:tcTxStyle>
      <a:tcStyle>
        <a:tcBdr>
          <a:left>
            <a:ln w="12700" cap="flat">
              <a:noFill/>
              <a:miter lim="400000"/>
            </a:ln>
          </a:left>
          <a:right>
            <a:ln w="12700" cap="flat">
              <a:noFill/>
              <a:miter lim="400000"/>
            </a:ln>
          </a:right>
          <a:top>
            <a:ln w="50800" cap="flat">
              <a:solidFill>
                <a:srgbClr val="161616"/>
              </a:solidFill>
              <a:prstDash val="solid"/>
              <a:round/>
            </a:ln>
          </a:top>
          <a:bottom>
            <a:ln w="25400" cap="flat">
              <a:solidFill>
                <a:srgbClr val="161616"/>
              </a:solidFill>
              <a:prstDash val="solid"/>
              <a:round/>
            </a:ln>
          </a:bottom>
          <a:insideH>
            <a:ln w="12700" cap="flat">
              <a:noFill/>
              <a:miter lim="400000"/>
            </a:ln>
          </a:insideH>
          <a:insideV>
            <a:ln w="12700" cap="flat">
              <a:noFill/>
              <a:miter lim="400000"/>
            </a:ln>
          </a:insideV>
        </a:tcBdr>
        <a:fill>
          <a:solidFill>
            <a:srgbClr val="E3E4E3"/>
          </a:solidFill>
        </a:fill>
      </a:tcStyle>
    </a:lastRow>
    <a:firstRow>
      <a:tcTxStyle b="on" i="off">
        <a:fontRef idx="minor">
          <a:srgbClr val="E3E4E3"/>
        </a:fontRef>
        <a:srgbClr val="E3E4E3"/>
      </a:tcTxStyle>
      <a:tcStyle>
        <a:tcBdr>
          <a:left>
            <a:ln w="12700" cap="flat">
              <a:noFill/>
              <a:miter lim="400000"/>
            </a:ln>
          </a:left>
          <a:right>
            <a:ln w="12700" cap="flat">
              <a:noFill/>
              <a:miter lim="400000"/>
            </a:ln>
          </a:right>
          <a:top>
            <a:ln w="25400" cap="flat">
              <a:solidFill>
                <a:srgbClr val="161616"/>
              </a:solidFill>
              <a:prstDash val="solid"/>
              <a:round/>
            </a:ln>
          </a:top>
          <a:bottom>
            <a:ln w="25400" cap="flat">
              <a:solidFill>
                <a:srgbClr val="161616"/>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161616"/>
        </a:fontRef>
        <a:srgbClr val="161616"/>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CACACA"/>
          </a:solidFill>
        </a:fill>
      </a:tcStyle>
    </a:wholeTbl>
    <a:band2H>
      <a:tcTxStyle/>
      <a:tcStyle>
        <a:tcBdr/>
        <a:fill>
          <a:solidFill>
            <a:srgbClr val="E7E7E7"/>
          </a:solidFill>
        </a:fill>
      </a:tcStyle>
    </a:band2H>
    <a:firstCol>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161616"/>
          </a:solidFill>
        </a:fill>
      </a:tcStyle>
    </a:firstCol>
    <a:la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38100" cap="flat">
              <a:solidFill>
                <a:srgbClr val="E3E4E3"/>
              </a:solidFill>
              <a:prstDash val="solid"/>
              <a:round/>
            </a:ln>
          </a:top>
          <a:bottom>
            <a:ln w="127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161616"/>
          </a:solidFill>
        </a:fill>
      </a:tcStyle>
    </a:lastRow>
    <a:firstRow>
      <a:tcTxStyle b="on" i="off">
        <a:fontRef idx="minor">
          <a:srgbClr val="E3E4E3"/>
        </a:fontRef>
        <a:srgbClr val="E3E4E3"/>
      </a:tcTxStyle>
      <a:tcStyle>
        <a:tcBdr>
          <a:left>
            <a:ln w="12700" cap="flat">
              <a:solidFill>
                <a:srgbClr val="E3E4E3"/>
              </a:solidFill>
              <a:prstDash val="solid"/>
              <a:round/>
            </a:ln>
          </a:left>
          <a:right>
            <a:ln w="12700" cap="flat">
              <a:solidFill>
                <a:srgbClr val="E3E4E3"/>
              </a:solidFill>
              <a:prstDash val="solid"/>
              <a:round/>
            </a:ln>
          </a:right>
          <a:top>
            <a:ln w="12700" cap="flat">
              <a:solidFill>
                <a:srgbClr val="E3E4E3"/>
              </a:solidFill>
              <a:prstDash val="solid"/>
              <a:round/>
            </a:ln>
          </a:top>
          <a:bottom>
            <a:ln w="38100" cap="flat">
              <a:solidFill>
                <a:srgbClr val="E3E4E3"/>
              </a:solidFill>
              <a:prstDash val="solid"/>
              <a:round/>
            </a:ln>
          </a:bottom>
          <a:insideH>
            <a:ln w="12700" cap="flat">
              <a:solidFill>
                <a:srgbClr val="E3E4E3"/>
              </a:solidFill>
              <a:prstDash val="solid"/>
              <a:round/>
            </a:ln>
          </a:insideH>
          <a:insideV>
            <a:ln w="12700" cap="flat">
              <a:solidFill>
                <a:srgbClr val="E3E4E3"/>
              </a:solidFill>
              <a:prstDash val="solid"/>
              <a:round/>
            </a:ln>
          </a:insideV>
        </a:tcBdr>
        <a:fill>
          <a:solidFill>
            <a:srgbClr val="161616"/>
          </a:solidFill>
        </a:fill>
      </a:tcStyle>
    </a:firstRow>
  </a:tblStyle>
  <a:tblStyle styleId="{2708684C-4D16-4618-839F-0558EEFCDFE6}" styleName="">
    <a:tblBg/>
    <a:wholeTbl>
      <a:tcTxStyle b="off" i="off">
        <a:fontRef idx="minor">
          <a:srgbClr val="161616"/>
        </a:fontRef>
        <a:srgbClr val="161616"/>
      </a:tcTxStyle>
      <a:tcStyle>
        <a:tcBdr>
          <a:left>
            <a:ln w="12700" cap="flat">
              <a:solidFill>
                <a:srgbClr val="161616"/>
              </a:solidFill>
              <a:prstDash val="solid"/>
              <a:round/>
            </a:ln>
          </a:left>
          <a:right>
            <a:ln w="12700" cap="flat">
              <a:solidFill>
                <a:srgbClr val="161616"/>
              </a:solidFill>
              <a:prstDash val="solid"/>
              <a:round/>
            </a:ln>
          </a:right>
          <a:top>
            <a:ln w="12700" cap="flat">
              <a:solidFill>
                <a:srgbClr val="161616"/>
              </a:solidFill>
              <a:prstDash val="solid"/>
              <a:round/>
            </a:ln>
          </a:top>
          <a:bottom>
            <a:ln w="12700" cap="flat">
              <a:solidFill>
                <a:srgbClr val="161616"/>
              </a:solidFill>
              <a:prstDash val="solid"/>
              <a:round/>
            </a:ln>
          </a:bottom>
          <a:insideH>
            <a:ln w="12700" cap="flat">
              <a:solidFill>
                <a:srgbClr val="161616"/>
              </a:solidFill>
              <a:prstDash val="solid"/>
              <a:round/>
            </a:ln>
          </a:insideH>
          <a:insideV>
            <a:ln w="12700" cap="flat">
              <a:solidFill>
                <a:srgbClr val="161616"/>
              </a:solidFill>
              <a:prstDash val="solid"/>
              <a:round/>
            </a:ln>
          </a:insideV>
        </a:tcBdr>
        <a:fill>
          <a:solidFill>
            <a:srgbClr val="161616">
              <a:alpha val="20000"/>
            </a:srgbClr>
          </a:solidFill>
        </a:fill>
      </a:tcStyle>
    </a:wholeTbl>
    <a:band2H>
      <a:tcTxStyle/>
      <a:tcStyle>
        <a:tcBdr/>
        <a:fill>
          <a:solidFill>
            <a:srgbClr val="FFFFFF"/>
          </a:solidFill>
        </a:fill>
      </a:tcStyle>
    </a:band2H>
    <a:firstCol>
      <a:tcTxStyle b="on" i="off">
        <a:fontRef idx="minor">
          <a:srgbClr val="161616"/>
        </a:fontRef>
        <a:srgbClr val="161616"/>
      </a:tcTxStyle>
      <a:tcStyle>
        <a:tcBdr>
          <a:left>
            <a:ln w="12700" cap="flat">
              <a:solidFill>
                <a:srgbClr val="161616"/>
              </a:solidFill>
              <a:prstDash val="solid"/>
              <a:round/>
            </a:ln>
          </a:left>
          <a:right>
            <a:ln w="12700" cap="flat">
              <a:solidFill>
                <a:srgbClr val="161616"/>
              </a:solidFill>
              <a:prstDash val="solid"/>
              <a:round/>
            </a:ln>
          </a:right>
          <a:top>
            <a:ln w="12700" cap="flat">
              <a:solidFill>
                <a:srgbClr val="161616"/>
              </a:solidFill>
              <a:prstDash val="solid"/>
              <a:round/>
            </a:ln>
          </a:top>
          <a:bottom>
            <a:ln w="12700" cap="flat">
              <a:solidFill>
                <a:srgbClr val="161616"/>
              </a:solidFill>
              <a:prstDash val="solid"/>
              <a:round/>
            </a:ln>
          </a:bottom>
          <a:insideH>
            <a:ln w="12700" cap="flat">
              <a:solidFill>
                <a:srgbClr val="161616"/>
              </a:solidFill>
              <a:prstDash val="solid"/>
              <a:round/>
            </a:ln>
          </a:insideH>
          <a:insideV>
            <a:ln w="12700" cap="flat">
              <a:solidFill>
                <a:srgbClr val="161616"/>
              </a:solidFill>
              <a:prstDash val="solid"/>
              <a:round/>
            </a:ln>
          </a:insideV>
        </a:tcBdr>
        <a:fill>
          <a:solidFill>
            <a:srgbClr val="161616">
              <a:alpha val="20000"/>
            </a:srgbClr>
          </a:solidFill>
        </a:fill>
      </a:tcStyle>
    </a:firstCol>
    <a:lastRow>
      <a:tcTxStyle b="on" i="off">
        <a:fontRef idx="minor">
          <a:srgbClr val="161616"/>
        </a:fontRef>
        <a:srgbClr val="161616"/>
      </a:tcTxStyle>
      <a:tcStyle>
        <a:tcBdr>
          <a:left>
            <a:ln w="12700" cap="flat">
              <a:solidFill>
                <a:srgbClr val="161616"/>
              </a:solidFill>
              <a:prstDash val="solid"/>
              <a:round/>
            </a:ln>
          </a:left>
          <a:right>
            <a:ln w="12700" cap="flat">
              <a:solidFill>
                <a:srgbClr val="161616"/>
              </a:solidFill>
              <a:prstDash val="solid"/>
              <a:round/>
            </a:ln>
          </a:right>
          <a:top>
            <a:ln w="50800" cap="flat">
              <a:solidFill>
                <a:srgbClr val="161616"/>
              </a:solidFill>
              <a:prstDash val="solid"/>
              <a:round/>
            </a:ln>
          </a:top>
          <a:bottom>
            <a:ln w="12700" cap="flat">
              <a:solidFill>
                <a:srgbClr val="161616"/>
              </a:solidFill>
              <a:prstDash val="solid"/>
              <a:round/>
            </a:ln>
          </a:bottom>
          <a:insideH>
            <a:ln w="12700" cap="flat">
              <a:solidFill>
                <a:srgbClr val="161616"/>
              </a:solidFill>
              <a:prstDash val="solid"/>
              <a:round/>
            </a:ln>
          </a:insideH>
          <a:insideV>
            <a:ln w="12700" cap="flat">
              <a:solidFill>
                <a:srgbClr val="161616"/>
              </a:solidFill>
              <a:prstDash val="solid"/>
              <a:round/>
            </a:ln>
          </a:insideV>
        </a:tcBdr>
        <a:fill>
          <a:noFill/>
        </a:fill>
      </a:tcStyle>
    </a:lastRow>
    <a:firstRow>
      <a:tcTxStyle b="on" i="off">
        <a:fontRef idx="minor">
          <a:srgbClr val="161616"/>
        </a:fontRef>
        <a:srgbClr val="161616"/>
      </a:tcTxStyle>
      <a:tcStyle>
        <a:tcBdr>
          <a:left>
            <a:ln w="12700" cap="flat">
              <a:solidFill>
                <a:srgbClr val="161616"/>
              </a:solidFill>
              <a:prstDash val="solid"/>
              <a:round/>
            </a:ln>
          </a:left>
          <a:right>
            <a:ln w="12700" cap="flat">
              <a:solidFill>
                <a:srgbClr val="161616"/>
              </a:solidFill>
              <a:prstDash val="solid"/>
              <a:round/>
            </a:ln>
          </a:right>
          <a:top>
            <a:ln w="12700" cap="flat">
              <a:solidFill>
                <a:srgbClr val="161616"/>
              </a:solidFill>
              <a:prstDash val="solid"/>
              <a:round/>
            </a:ln>
          </a:top>
          <a:bottom>
            <a:ln w="25400" cap="flat">
              <a:solidFill>
                <a:srgbClr val="161616"/>
              </a:solidFill>
              <a:prstDash val="solid"/>
              <a:round/>
            </a:ln>
          </a:bottom>
          <a:insideH>
            <a:ln w="12700" cap="flat">
              <a:solidFill>
                <a:srgbClr val="161616"/>
              </a:solidFill>
              <a:prstDash val="solid"/>
              <a:round/>
            </a:ln>
          </a:insideH>
          <a:insideV>
            <a:ln w="12700" cap="flat">
              <a:solidFill>
                <a:srgbClr val="161616"/>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7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143000" y="685800"/>
            <a:ext cx="4572000" cy="3429000"/>
          </a:xfrm>
          <a:prstGeom prst="rect">
            <a:avLst/>
          </a:prstGeom>
        </p:spPr>
        <p:txBody>
          <a:bodyPr/>
          <a:lstStyle/>
          <a:p>
            <a:endParaRPr/>
          </a:p>
        </p:txBody>
      </p:sp>
      <p:sp>
        <p:nvSpPr>
          <p:cNvPr id="102" name="Shape 10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solidFill>
          <a:srgbClr val="161616"/>
        </a:solidFill>
        <a:latin typeface="+mn-lt"/>
        <a:ea typeface="+mn-ea"/>
        <a:cs typeface="+mn-cs"/>
        <a:sym typeface="Calibri"/>
      </a:defRPr>
    </a:lvl1pPr>
    <a:lvl2pPr indent="228600" latinLnBrk="0">
      <a:defRPr sz="1200">
        <a:solidFill>
          <a:srgbClr val="161616"/>
        </a:solidFill>
        <a:latin typeface="+mn-lt"/>
        <a:ea typeface="+mn-ea"/>
        <a:cs typeface="+mn-cs"/>
        <a:sym typeface="Calibri"/>
      </a:defRPr>
    </a:lvl2pPr>
    <a:lvl3pPr indent="457200" latinLnBrk="0">
      <a:defRPr sz="1200">
        <a:solidFill>
          <a:srgbClr val="161616"/>
        </a:solidFill>
        <a:latin typeface="+mn-lt"/>
        <a:ea typeface="+mn-ea"/>
        <a:cs typeface="+mn-cs"/>
        <a:sym typeface="Calibri"/>
      </a:defRPr>
    </a:lvl3pPr>
    <a:lvl4pPr indent="685800" latinLnBrk="0">
      <a:defRPr sz="1200">
        <a:solidFill>
          <a:srgbClr val="161616"/>
        </a:solidFill>
        <a:latin typeface="+mn-lt"/>
        <a:ea typeface="+mn-ea"/>
        <a:cs typeface="+mn-cs"/>
        <a:sym typeface="Calibri"/>
      </a:defRPr>
    </a:lvl4pPr>
    <a:lvl5pPr indent="914400" latinLnBrk="0">
      <a:defRPr sz="1200">
        <a:solidFill>
          <a:srgbClr val="161616"/>
        </a:solidFill>
        <a:latin typeface="+mn-lt"/>
        <a:ea typeface="+mn-ea"/>
        <a:cs typeface="+mn-cs"/>
        <a:sym typeface="Calibri"/>
      </a:defRPr>
    </a:lvl5pPr>
    <a:lvl6pPr indent="1143000" latinLnBrk="0">
      <a:defRPr sz="1200">
        <a:solidFill>
          <a:srgbClr val="161616"/>
        </a:solidFill>
        <a:latin typeface="+mn-lt"/>
        <a:ea typeface="+mn-ea"/>
        <a:cs typeface="+mn-cs"/>
        <a:sym typeface="Calibri"/>
      </a:defRPr>
    </a:lvl6pPr>
    <a:lvl7pPr indent="1371600" latinLnBrk="0">
      <a:defRPr sz="1200">
        <a:solidFill>
          <a:srgbClr val="161616"/>
        </a:solidFill>
        <a:latin typeface="+mn-lt"/>
        <a:ea typeface="+mn-ea"/>
        <a:cs typeface="+mn-cs"/>
        <a:sym typeface="Calibri"/>
      </a:defRPr>
    </a:lvl7pPr>
    <a:lvl8pPr indent="1600200" latinLnBrk="0">
      <a:defRPr sz="1200">
        <a:solidFill>
          <a:srgbClr val="161616"/>
        </a:solidFill>
        <a:latin typeface="+mn-lt"/>
        <a:ea typeface="+mn-ea"/>
        <a:cs typeface="+mn-cs"/>
        <a:sym typeface="Calibri"/>
      </a:defRPr>
    </a:lvl8pPr>
    <a:lvl9pPr indent="1828800" latinLnBrk="0">
      <a:defRPr sz="1200">
        <a:solidFill>
          <a:srgbClr val="161616"/>
        </a:solidFill>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OVER">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CLUSION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 name="Text Placeholder 9"/>
          <p:cNvSpPr>
            <a:spLocks noGrp="1"/>
          </p:cNvSpPr>
          <p:nvPr>
            <p:ph type="body" idx="21" hasCustomPrompt="1"/>
          </p:nvPr>
        </p:nvSpPr>
        <p:spPr>
          <a:xfrm>
            <a:off x="292954" y="1045831"/>
            <a:ext cx="11743631" cy="4766338"/>
          </a:xfrm>
          <a:prstGeom prst="rect">
            <a:avLst/>
          </a:prstGeom>
        </p:spPr>
        <p:txBody>
          <a:bodyPr lIns="0" tIns="0" rIns="0" bIns="0">
            <a:normAutofit/>
          </a:bodyPr>
          <a:lstStyle>
            <a:lvl1pPr marL="140368" indent="-140368">
              <a:lnSpc>
                <a:spcPct val="120000"/>
              </a:lnSpc>
              <a:buFontTx/>
              <a:defRPr sz="1400">
                <a:solidFill>
                  <a:schemeClr val="accent5">
                    <a:lumOff val="-6078"/>
                  </a:schemeClr>
                </a:solidFill>
                <a:latin typeface="Open Sans"/>
                <a:ea typeface="Open Sans"/>
                <a:cs typeface="Open Sans"/>
                <a:sym typeface="Open Sans"/>
              </a:defRPr>
            </a:lvl1pPr>
          </a:lstStyle>
          <a:p>
            <a:r>
              <a:rPr dirty="0"/>
              <a:t>Click here to add slide content. 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List Item #1
List Item #2</a:t>
            </a:r>
          </a:p>
        </p:txBody>
      </p:sp>
      <p:sp>
        <p:nvSpPr>
          <p:cNvPr id="86" name="INSERT KEY TAKEAWAYS"/>
          <p:cNvSpPr txBox="1">
            <a:spLocks noGrp="1"/>
          </p:cNvSpPr>
          <p:nvPr>
            <p:ph type="body" sz="quarter" idx="22" hasCustomPrompt="1"/>
          </p:nvPr>
        </p:nvSpPr>
        <p:spPr>
          <a:xfrm>
            <a:off x="2465136" y="100337"/>
            <a:ext cx="7829646" cy="427157"/>
          </a:xfrm>
          <a:prstGeom prst="rect">
            <a:avLst/>
          </a:prstGeom>
        </p:spPr>
        <p:txBody>
          <a:bodyPr/>
          <a:lstStyle>
            <a:lvl1pPr marL="0" indent="0" algn="ctr">
              <a:spcBef>
                <a:spcPts val="0"/>
              </a:spcBef>
              <a:buSzTx/>
              <a:buFontTx/>
              <a:buNone/>
              <a:defRPr sz="3300">
                <a:solidFill>
                  <a:srgbClr val="0080C4"/>
                </a:solidFill>
                <a:latin typeface="Open Sans Bold"/>
                <a:ea typeface="Open Sans Bold"/>
                <a:cs typeface="Open Sans Bold"/>
                <a:sym typeface="Open Sans Bold"/>
              </a:defRPr>
            </a:lvl1pPr>
          </a:lstStyle>
          <a:p>
            <a:r>
              <a:rPr dirty="0"/>
              <a:t>KEY TAKEAWAYS</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CLOSING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4" name="CLICK HERE TO ADD CLOSING SLIDE TITLE"/>
          <p:cNvSpPr txBox="1">
            <a:spLocks noGrp="1"/>
          </p:cNvSpPr>
          <p:nvPr>
            <p:ph type="body" sz="quarter" idx="21" hasCustomPrompt="1"/>
          </p:nvPr>
        </p:nvSpPr>
        <p:spPr>
          <a:xfrm>
            <a:off x="3003382" y="4124812"/>
            <a:ext cx="6185236" cy="1507748"/>
          </a:xfrm>
          <a:prstGeom prst="rect">
            <a:avLst/>
          </a:prstGeom>
        </p:spPr>
        <p:txBody>
          <a:bodyPr/>
          <a:lstStyle>
            <a:lvl1pPr marL="0" indent="0" algn="ctr">
              <a:spcBef>
                <a:spcPts val="0"/>
              </a:spcBef>
              <a:buSzTx/>
              <a:buFontTx/>
              <a:buNone/>
              <a:defRPr sz="3300">
                <a:solidFill>
                  <a:srgbClr val="FFFFFF"/>
                </a:solidFill>
                <a:latin typeface="Open Sans Bold"/>
                <a:ea typeface="Open Sans Bold"/>
                <a:cs typeface="Open Sans Bold"/>
                <a:sym typeface="Open Sans Bold"/>
              </a:defRPr>
            </a:lvl1pPr>
          </a:lstStyle>
          <a:p>
            <a:r>
              <a:t>CLICK HERE TO ADD CLOSING SLIDE TITLE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 name="Text Placeholder 8"/>
          <p:cNvSpPr>
            <a:spLocks noGrp="1"/>
          </p:cNvSpPr>
          <p:nvPr>
            <p:ph type="body" sz="quarter" idx="21" hasCustomPrompt="1"/>
          </p:nvPr>
        </p:nvSpPr>
        <p:spPr>
          <a:xfrm>
            <a:off x="1305797" y="3396987"/>
            <a:ext cx="7630651" cy="1038226"/>
          </a:xfrm>
          <a:prstGeom prst="rect">
            <a:avLst/>
          </a:prstGeom>
        </p:spPr>
        <p:txBody>
          <a:bodyPr lIns="0" tIns="0" rIns="0" bIns="0">
            <a:normAutofit/>
          </a:bodyPr>
          <a:lstStyle>
            <a:lvl1pPr marL="0" indent="0">
              <a:buSzTx/>
              <a:buFontTx/>
              <a:buNone/>
              <a:defRPr>
                <a:solidFill>
                  <a:srgbClr val="FFFFFF"/>
                </a:solidFill>
                <a:latin typeface="Open Sans Bold"/>
                <a:ea typeface="Open Sans Bold"/>
                <a:cs typeface="Open Sans Bold"/>
                <a:sym typeface="Open Sans Bold"/>
              </a:defRPr>
            </a:lvl1pPr>
          </a:lstStyle>
          <a:p>
            <a:r>
              <a:t>CLICK HERE TO ADD NAME</a:t>
            </a:r>
          </a:p>
        </p:txBody>
      </p:sp>
      <p:sp>
        <p:nvSpPr>
          <p:cNvPr id="19" name="CLICK HERE TO ADD PRESENTATION TITLE"/>
          <p:cNvSpPr txBox="1">
            <a:spLocks noGrp="1"/>
          </p:cNvSpPr>
          <p:nvPr>
            <p:ph type="title" hasCustomPrompt="1"/>
          </p:nvPr>
        </p:nvSpPr>
        <p:spPr>
          <a:xfrm>
            <a:off x="1298870" y="740500"/>
            <a:ext cx="7644505" cy="1690333"/>
          </a:xfrm>
          <a:prstGeom prst="rect">
            <a:avLst/>
          </a:prstGeom>
        </p:spPr>
        <p:txBody>
          <a:bodyPr/>
          <a:lstStyle>
            <a:lvl1pPr>
              <a:defRPr sz="4300">
                <a:solidFill>
                  <a:srgbClr val="FFB300"/>
                </a:solidFill>
                <a:latin typeface="Open Sans Bold"/>
                <a:ea typeface="Open Sans Bold"/>
                <a:cs typeface="Open Sans Bold"/>
                <a:sym typeface="Open Sans Bold"/>
              </a:defRPr>
            </a:lvl1pPr>
          </a:lstStyle>
          <a:p>
            <a:r>
              <a:t>CLICK HERE TO ADD PRESENTATION TITLE</a:t>
            </a:r>
          </a:p>
        </p:txBody>
      </p:sp>
      <p:sp>
        <p:nvSpPr>
          <p:cNvPr id="20" name="CLICK HERE TO ADD SPEAKER NAME"/>
          <p:cNvSpPr txBox="1">
            <a:spLocks noGrp="1"/>
          </p:cNvSpPr>
          <p:nvPr>
            <p:ph type="body" sz="quarter" idx="22" hasCustomPrompt="1"/>
          </p:nvPr>
        </p:nvSpPr>
        <p:spPr>
          <a:xfrm>
            <a:off x="1298926" y="2626890"/>
            <a:ext cx="7644393" cy="523220"/>
          </a:xfrm>
          <a:prstGeom prst="rect">
            <a:avLst/>
          </a:prstGeom>
        </p:spPr>
        <p:txBody>
          <a:bodyPr>
            <a:spAutoFit/>
          </a:bodyPr>
          <a:lstStyle>
            <a:lvl1pPr marL="0" indent="0" defTabSz="914400">
              <a:lnSpc>
                <a:spcPct val="100000"/>
              </a:lnSpc>
              <a:spcBef>
                <a:spcPts val="0"/>
              </a:spcBef>
              <a:buSzTx/>
              <a:buFontTx/>
              <a:buNone/>
              <a:defRPr cap="all">
                <a:solidFill>
                  <a:srgbClr val="FFFFFF"/>
                </a:solidFill>
                <a:latin typeface="Open Sans Bold"/>
                <a:ea typeface="Open Sans Bold"/>
                <a:cs typeface="Open Sans Bold"/>
                <a:sym typeface="Open Sans Bold"/>
              </a:defRPr>
            </a:lvl1pPr>
          </a:lstStyle>
          <a:p>
            <a:r>
              <a:rPr dirty="0"/>
              <a:t>CLICK HERE TO ADD SPEAKER NAME</a:t>
            </a:r>
            <a:r>
              <a:rPr lang="en-US" dirty="0"/>
              <a:t>(S)</a:t>
            </a:r>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LEARNING OBJECTIVES">
    <p:bg>
      <p:bgPr>
        <a:solidFill>
          <a:srgbClr val="F6F4EE"/>
        </a:solidFill>
        <a:effectLst/>
      </p:bgPr>
    </p:bg>
    <p:spTree>
      <p:nvGrpSpPr>
        <p:cNvPr id="1" name=""/>
        <p:cNvGrpSpPr/>
        <p:nvPr/>
      </p:nvGrpSpPr>
      <p:grpSpPr>
        <a:xfrm>
          <a:off x="0" y="0"/>
          <a:ext cx="0" cy="0"/>
          <a:chOff x="0" y="0"/>
          <a:chExt cx="0" cy="0"/>
        </a:xfrm>
      </p:grpSpPr>
      <p:sp>
        <p:nvSpPr>
          <p:cNvPr id="28" name="Text Placeholder 9"/>
          <p:cNvSpPr>
            <a:spLocks noGrp="1"/>
          </p:cNvSpPr>
          <p:nvPr>
            <p:ph type="body" idx="21" hasCustomPrompt="1"/>
          </p:nvPr>
        </p:nvSpPr>
        <p:spPr>
          <a:xfrm>
            <a:off x="324324" y="1092432"/>
            <a:ext cx="11769478" cy="4894543"/>
          </a:xfrm>
          <a:prstGeom prst="rect">
            <a:avLst/>
          </a:prstGeom>
        </p:spPr>
        <p:txBody>
          <a:bodyPr lIns="0" tIns="0" rIns="0" bIns="0">
            <a:normAutofit/>
          </a:bodyPr>
          <a:lstStyle>
            <a:lvl1pPr marL="140368" indent="-140368">
              <a:lnSpc>
                <a:spcPct val="120000"/>
              </a:lnSpc>
              <a:buFontTx/>
              <a:defRPr sz="1400">
                <a:solidFill>
                  <a:schemeClr val="tx1"/>
                </a:solidFill>
                <a:latin typeface="Open Sans"/>
                <a:ea typeface="Open Sans"/>
                <a:cs typeface="Open Sans"/>
                <a:sym typeface="Open Sans"/>
              </a:defRPr>
            </a:lvl1pPr>
          </a:lstStyle>
          <a:p>
            <a:r>
              <a:rPr dirty="0"/>
              <a:t>Click here to add slide content. 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List Item #1
List Item #2</a:t>
            </a:r>
          </a:p>
        </p:txBody>
      </p:sp>
      <p:sp>
        <p:nvSpPr>
          <p:cNvPr id="29" name="LEARNING OBJECTIVES"/>
          <p:cNvSpPr txBox="1">
            <a:spLocks noGrp="1"/>
          </p:cNvSpPr>
          <p:nvPr>
            <p:ph type="body" sz="quarter" idx="22" hasCustomPrompt="1"/>
          </p:nvPr>
        </p:nvSpPr>
        <p:spPr>
          <a:xfrm>
            <a:off x="2091503" y="134573"/>
            <a:ext cx="8006998" cy="672628"/>
          </a:xfrm>
          <a:prstGeom prst="rect">
            <a:avLst/>
          </a:prstGeom>
        </p:spPr>
        <p:txBody>
          <a:bodyPr/>
          <a:lstStyle>
            <a:lvl1pPr marL="0" indent="0" algn="ctr">
              <a:spcBef>
                <a:spcPts val="0"/>
              </a:spcBef>
              <a:buSzTx/>
              <a:buFontTx/>
              <a:buNone/>
              <a:defRPr sz="3300">
                <a:solidFill>
                  <a:schemeClr val="tx1"/>
                </a:solidFill>
                <a:latin typeface="Open Sans Bold"/>
                <a:ea typeface="Open Sans Bold"/>
                <a:cs typeface="Open Sans Bold"/>
                <a:sym typeface="Open Sans Bold"/>
              </a:defRPr>
            </a:lvl1pPr>
          </a:lstStyle>
          <a:p>
            <a:r>
              <a:rPr dirty="0"/>
              <a:t>LEARNING OBJECTIVES</a:t>
            </a:r>
          </a:p>
        </p:txBody>
      </p:sp>
      <p:pic>
        <p:nvPicPr>
          <p:cNvPr id="3" name="Picture 2">
            <a:extLst>
              <a:ext uri="{FF2B5EF4-FFF2-40B4-BE49-F238E27FC236}">
                <a16:creationId xmlns:a16="http://schemas.microsoft.com/office/drawing/2014/main" id="{03D3E164-3D90-42EC-FB98-7B49CFF04939}"/>
              </a:ext>
            </a:extLst>
          </p:cNvPr>
          <p:cNvPicPr>
            <a:picLocks noChangeAspect="1"/>
          </p:cNvPicPr>
          <p:nvPr userDrawn="1"/>
        </p:nvPicPr>
        <p:blipFill>
          <a:blip r:embed="rId2"/>
          <a:stretch>
            <a:fillRect/>
          </a:stretch>
        </p:blipFill>
        <p:spPr>
          <a:xfrm>
            <a:off x="10498450" y="185088"/>
            <a:ext cx="1595352" cy="571597"/>
          </a:xfrm>
          <a:prstGeom prst="rect">
            <a:avLst/>
          </a:prstGeom>
        </p:spPr>
      </p:pic>
      <p:pic>
        <p:nvPicPr>
          <p:cNvPr id="5" name="Picture 4">
            <a:extLst>
              <a:ext uri="{FF2B5EF4-FFF2-40B4-BE49-F238E27FC236}">
                <a16:creationId xmlns:a16="http://schemas.microsoft.com/office/drawing/2014/main" id="{A6C639ED-DC52-E389-1151-4B4A38022231}"/>
              </a:ext>
            </a:extLst>
          </p:cNvPr>
          <p:cNvPicPr>
            <a:picLocks noChangeAspect="1"/>
          </p:cNvPicPr>
          <p:nvPr userDrawn="1"/>
        </p:nvPicPr>
        <p:blipFill>
          <a:blip r:embed="rId3"/>
          <a:stretch>
            <a:fillRect/>
          </a:stretch>
        </p:blipFill>
        <p:spPr>
          <a:xfrm>
            <a:off x="0" y="6221691"/>
            <a:ext cx="12192000" cy="646571"/>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SMALL IM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 name="Picture Placeholder 19"/>
          <p:cNvSpPr>
            <a:spLocks noGrp="1"/>
          </p:cNvSpPr>
          <p:nvPr>
            <p:ph type="pic" sz="half" idx="21"/>
          </p:nvPr>
        </p:nvSpPr>
        <p:spPr>
          <a:xfrm>
            <a:off x="1270200" y="1151839"/>
            <a:ext cx="4122894" cy="4250586"/>
          </a:xfrm>
          <a:prstGeom prst="rect">
            <a:avLst/>
          </a:prstGeom>
        </p:spPr>
        <p:txBody>
          <a:bodyPr lIns="91439" rIns="91439"/>
          <a:lstStyle/>
          <a:p>
            <a:endParaRPr/>
          </a:p>
        </p:txBody>
      </p:sp>
      <p:sp>
        <p:nvSpPr>
          <p:cNvPr id="68" name="SLIDE TITLE"/>
          <p:cNvSpPr txBox="1">
            <a:spLocks noGrp="1"/>
          </p:cNvSpPr>
          <p:nvPr>
            <p:ph type="body" sz="quarter" idx="22" hasCustomPrompt="1"/>
          </p:nvPr>
        </p:nvSpPr>
        <p:spPr>
          <a:xfrm>
            <a:off x="248816" y="110260"/>
            <a:ext cx="5810618" cy="533263"/>
          </a:xfrm>
          <a:prstGeom prst="rect">
            <a:avLst/>
          </a:prstGeom>
        </p:spPr>
        <p:txBody>
          <a:bodyPr/>
          <a:lstStyle>
            <a:lvl1pPr marL="0" indent="0" algn="ctr">
              <a:spcBef>
                <a:spcPts val="0"/>
              </a:spcBef>
              <a:buSzTx/>
              <a:buFontTx/>
              <a:buNone/>
              <a:defRPr sz="3300">
                <a:solidFill>
                  <a:srgbClr val="0080C4"/>
                </a:solidFill>
                <a:latin typeface="Open Sans Bold"/>
                <a:ea typeface="Open Sans Bold"/>
                <a:cs typeface="Open Sans Bold"/>
                <a:sym typeface="Open Sans Bold"/>
              </a:defRPr>
            </a:lvl1pPr>
          </a:lstStyle>
          <a:p>
            <a:r>
              <a:rPr dirty="0"/>
              <a:t>SLIDE TITLE</a:t>
            </a:r>
          </a:p>
        </p:txBody>
      </p:sp>
      <p:sp>
        <p:nvSpPr>
          <p:cNvPr id="3" name="Picture Placeholder 19">
            <a:extLst>
              <a:ext uri="{FF2B5EF4-FFF2-40B4-BE49-F238E27FC236}">
                <a16:creationId xmlns:a16="http://schemas.microsoft.com/office/drawing/2014/main" id="{18F05281-0DCC-A49E-9CCE-3DCD69BA76C2}"/>
              </a:ext>
            </a:extLst>
          </p:cNvPr>
          <p:cNvSpPr>
            <a:spLocks noGrp="1"/>
          </p:cNvSpPr>
          <p:nvPr>
            <p:ph type="pic" sz="half" idx="23"/>
          </p:nvPr>
        </p:nvSpPr>
        <p:spPr>
          <a:xfrm>
            <a:off x="6675734" y="1151839"/>
            <a:ext cx="4122894" cy="4250586"/>
          </a:xfrm>
          <a:prstGeom prst="rect">
            <a:avLst/>
          </a:prstGeom>
        </p:spPr>
        <p:txBody>
          <a:bodyPr lIns="91439" rIns="91439"/>
          <a:lstStyle/>
          <a:p>
            <a:endParaRPr/>
          </a:p>
        </p:txBody>
      </p:sp>
    </p:spTree>
    <p:extLst>
      <p:ext uri="{BB962C8B-B14F-4D97-AF65-F5344CB8AC3E}">
        <p14:creationId xmlns:p14="http://schemas.microsoft.com/office/powerpoint/2010/main" val="167711182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EXT: Single Colum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Text Placeholder 9"/>
          <p:cNvSpPr>
            <a:spLocks noGrp="1"/>
          </p:cNvSpPr>
          <p:nvPr>
            <p:ph type="body" sz="half" idx="21" hasCustomPrompt="1"/>
          </p:nvPr>
        </p:nvSpPr>
        <p:spPr>
          <a:xfrm>
            <a:off x="394963" y="1112722"/>
            <a:ext cx="11100351" cy="4489862"/>
          </a:xfrm>
          <a:prstGeom prst="rect">
            <a:avLst/>
          </a:prstGeom>
        </p:spPr>
        <p:txBody>
          <a:bodyPr lIns="0" tIns="0" rIns="0" bIns="0">
            <a:normAutofit/>
          </a:bodyPr>
          <a:lstStyle>
            <a:lvl1pPr marL="0" indent="0">
              <a:lnSpc>
                <a:spcPct val="120000"/>
              </a:lnSpc>
              <a:spcBef>
                <a:spcPts val="600"/>
              </a:spcBef>
              <a:buSzTx/>
              <a:buFontTx/>
              <a:buNone/>
              <a:defRPr sz="1400">
                <a:solidFill>
                  <a:schemeClr val="accent5">
                    <a:lumOff val="-6078"/>
                  </a:schemeClr>
                </a:solidFill>
                <a:latin typeface="Open Sans"/>
                <a:ea typeface="Open Sans"/>
                <a:cs typeface="Open Sans"/>
                <a:sym typeface="Open Sans"/>
              </a:defRPr>
            </a:lvl1pPr>
          </a:lstStyle>
          <a:p>
            <a:r>
              <a:rPr dirty="0"/>
              <a:t>Click here to add slide content here. 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r>
              <a:rPr dirty="0"/>
              <a:t>.
List Item #1
List Item #2</a:t>
            </a:r>
          </a:p>
        </p:txBody>
      </p:sp>
      <p:sp>
        <p:nvSpPr>
          <p:cNvPr id="38" name="SLIDE TITLE"/>
          <p:cNvSpPr txBox="1">
            <a:spLocks noGrp="1"/>
          </p:cNvSpPr>
          <p:nvPr>
            <p:ph type="body" sz="quarter" idx="22" hasCustomPrompt="1"/>
          </p:nvPr>
        </p:nvSpPr>
        <p:spPr>
          <a:xfrm>
            <a:off x="273754" y="233900"/>
            <a:ext cx="3551797" cy="600164"/>
          </a:xfrm>
          <a:prstGeom prst="rect">
            <a:avLst/>
          </a:prstGeom>
        </p:spPr>
        <p:txBody>
          <a:bodyPr wrap="square">
            <a:spAutoFit/>
          </a:bodyPr>
          <a:lstStyle>
            <a:lvl1pPr marL="0" indent="0" defTabSz="914400">
              <a:lnSpc>
                <a:spcPct val="100000"/>
              </a:lnSpc>
              <a:spcBef>
                <a:spcPts val="0"/>
              </a:spcBef>
              <a:buSzTx/>
              <a:buFontTx/>
              <a:buNone/>
              <a:defRPr sz="3300">
                <a:solidFill>
                  <a:schemeClr val="tx1"/>
                </a:solidFill>
                <a:latin typeface="Open Sans Bold"/>
                <a:ea typeface="Open Sans Bold"/>
                <a:cs typeface="Open Sans Bold"/>
                <a:sym typeface="Open Sans Bold"/>
              </a:defRPr>
            </a:lvl1pPr>
          </a:lstStyle>
          <a:p>
            <a:r>
              <a:rPr dirty="0"/>
              <a:t>SLIDE TITLE</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Two Column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 name="Text Placeholder 9"/>
          <p:cNvSpPr>
            <a:spLocks noGrp="1"/>
          </p:cNvSpPr>
          <p:nvPr>
            <p:ph type="body" sz="quarter" idx="21" hasCustomPrompt="1"/>
          </p:nvPr>
        </p:nvSpPr>
        <p:spPr>
          <a:xfrm>
            <a:off x="283084" y="1064510"/>
            <a:ext cx="11548131" cy="4894575"/>
          </a:xfrm>
          <a:prstGeom prst="rect">
            <a:avLst/>
          </a:prstGeom>
        </p:spPr>
        <p:txBody>
          <a:bodyPr lIns="0" tIns="0" rIns="0" bIns="0">
            <a:normAutofit/>
          </a:bodyPr>
          <a:lstStyle>
            <a:lvl1pPr marL="0" indent="0">
              <a:lnSpc>
                <a:spcPct val="120000"/>
              </a:lnSpc>
              <a:buSzTx/>
              <a:buFontTx/>
              <a:buNone/>
              <a:defRPr sz="1400">
                <a:solidFill>
                  <a:schemeClr val="accent5">
                    <a:lumOff val="-6078"/>
                  </a:schemeClr>
                </a:solidFill>
                <a:latin typeface="Open Sans"/>
                <a:ea typeface="Open Sans"/>
                <a:cs typeface="Open Sans"/>
                <a:sym typeface="Open Sans"/>
              </a:defRPr>
            </a:lvl1pPr>
          </a:lstStyle>
          <a:p>
            <a:r>
              <a:rPr dirty="0"/>
              <a:t>Click here to add slide content. 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a:t>
            </a:r>
            <a:r>
              <a:rPr dirty="0" err="1"/>
              <a:t>Excepteur</a:t>
            </a:r>
            <a:r>
              <a:rPr dirty="0"/>
              <a:t> </a:t>
            </a:r>
            <a:r>
              <a:rPr dirty="0" err="1"/>
              <a:t>sint</a:t>
            </a:r>
            <a:r>
              <a:rPr dirty="0"/>
              <a:t> </a:t>
            </a:r>
            <a:r>
              <a:rPr dirty="0" err="1"/>
              <a:t>occaecat</a:t>
            </a:r>
            <a:r>
              <a:rPr dirty="0"/>
              <a:t> </a:t>
            </a:r>
            <a:r>
              <a:rPr dirty="0" err="1"/>
              <a:t>cupidatat</a:t>
            </a:r>
            <a:r>
              <a:rPr dirty="0"/>
              <a:t> non </a:t>
            </a:r>
            <a:r>
              <a:rPr dirty="0" err="1"/>
              <a:t>proident</a:t>
            </a:r>
            <a:r>
              <a:rPr dirty="0"/>
              <a:t>, sunt in culpa qui </a:t>
            </a:r>
            <a:r>
              <a:rPr dirty="0" err="1"/>
              <a:t>officia</a:t>
            </a:r>
            <a:r>
              <a:rPr dirty="0"/>
              <a:t> </a:t>
            </a:r>
            <a:r>
              <a:rPr dirty="0" err="1"/>
              <a:t>deserunt</a:t>
            </a:r>
            <a:r>
              <a:rPr dirty="0"/>
              <a:t> </a:t>
            </a:r>
            <a:r>
              <a:rPr dirty="0" err="1"/>
              <a:t>mollit</a:t>
            </a:r>
            <a:r>
              <a:rPr dirty="0"/>
              <a:t> </a:t>
            </a:r>
            <a:r>
              <a:rPr dirty="0" err="1"/>
              <a:t>anim</a:t>
            </a:r>
            <a:r>
              <a:rPr dirty="0"/>
              <a:t> id </a:t>
            </a:r>
            <a:r>
              <a:rPr dirty="0" err="1"/>
              <a:t>est</a:t>
            </a:r>
            <a:r>
              <a:rPr dirty="0"/>
              <a:t> </a:t>
            </a:r>
            <a:r>
              <a:rPr dirty="0" err="1"/>
              <a:t>laborum</a:t>
            </a:r>
            <a:r>
              <a:rPr dirty="0"/>
              <a:t>.
List Item #1
List Item #2</a:t>
            </a:r>
          </a:p>
        </p:txBody>
      </p:sp>
      <p:sp>
        <p:nvSpPr>
          <p:cNvPr id="48" name="SLIDE TITLE"/>
          <p:cNvSpPr txBox="1">
            <a:spLocks noGrp="1"/>
          </p:cNvSpPr>
          <p:nvPr>
            <p:ph type="body" sz="quarter" idx="23" hasCustomPrompt="1"/>
          </p:nvPr>
        </p:nvSpPr>
        <p:spPr>
          <a:xfrm>
            <a:off x="283085" y="204519"/>
            <a:ext cx="2459941" cy="662941"/>
          </a:xfrm>
          <a:prstGeom prst="rect">
            <a:avLst/>
          </a:prstGeom>
        </p:spPr>
        <p:txBody>
          <a:bodyPr wrap="none">
            <a:spAutoFit/>
          </a:bodyPr>
          <a:lstStyle>
            <a:lvl1pPr marL="0" indent="0" defTabSz="914400">
              <a:lnSpc>
                <a:spcPct val="100000"/>
              </a:lnSpc>
              <a:spcBef>
                <a:spcPts val="0"/>
              </a:spcBef>
              <a:buSzTx/>
              <a:buFontTx/>
              <a:buNone/>
              <a:defRPr sz="3300">
                <a:solidFill>
                  <a:srgbClr val="0080C4"/>
                </a:solidFill>
                <a:latin typeface="Open Sans Bold"/>
                <a:ea typeface="Open Sans Bold"/>
                <a:cs typeface="Open Sans Bold"/>
                <a:sym typeface="Open Sans Bold"/>
              </a:defRPr>
            </a:lvl1pPr>
          </a:lstStyle>
          <a:p>
            <a:r>
              <a:t>SLIDE TITLE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EXT: 3 Columns ">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6" name="Text Placeholder 9"/>
          <p:cNvSpPr>
            <a:spLocks noGrp="1"/>
          </p:cNvSpPr>
          <p:nvPr>
            <p:ph type="body" sz="quarter" idx="21" hasCustomPrompt="1"/>
          </p:nvPr>
        </p:nvSpPr>
        <p:spPr>
          <a:xfrm>
            <a:off x="4368172" y="1111311"/>
            <a:ext cx="3256887" cy="4811060"/>
          </a:xfrm>
          <a:prstGeom prst="rect">
            <a:avLst/>
          </a:prstGeom>
        </p:spPr>
        <p:txBody>
          <a:bodyPr lIns="0" tIns="0" rIns="0" bIns="0">
            <a:normAutofit/>
          </a:bodyPr>
          <a:lstStyle>
            <a:lvl1pPr marL="0" indent="0">
              <a:lnSpc>
                <a:spcPct val="120000"/>
              </a:lnSpc>
              <a:buSzTx/>
              <a:buFontTx/>
              <a:buNone/>
              <a:defRPr sz="1400">
                <a:solidFill>
                  <a:schemeClr val="accent5">
                    <a:lumOff val="-6078"/>
                  </a:schemeClr>
                </a:solidFill>
                <a:latin typeface="Open Sans"/>
                <a:ea typeface="Open Sans"/>
                <a:cs typeface="Open Sans"/>
                <a:sym typeface="Open Sans"/>
              </a:defRPr>
            </a:lvl1pPr>
          </a:lstStyle>
          <a:p>
            <a:r>
              <a:rPr dirty="0"/>
              <a:t>Click here to add slide content. 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List Item #1
List Item #2</a:t>
            </a:r>
          </a:p>
        </p:txBody>
      </p:sp>
      <p:sp>
        <p:nvSpPr>
          <p:cNvPr id="57" name="Text Placeholder 9"/>
          <p:cNvSpPr>
            <a:spLocks noGrp="1"/>
          </p:cNvSpPr>
          <p:nvPr>
            <p:ph type="body" sz="quarter" idx="22" hasCustomPrompt="1"/>
          </p:nvPr>
        </p:nvSpPr>
        <p:spPr>
          <a:xfrm>
            <a:off x="8212391" y="1102411"/>
            <a:ext cx="3256887" cy="4811057"/>
          </a:xfrm>
          <a:prstGeom prst="rect">
            <a:avLst/>
          </a:prstGeom>
        </p:spPr>
        <p:txBody>
          <a:bodyPr lIns="0" tIns="0" rIns="0" bIns="0">
            <a:normAutofit/>
          </a:bodyPr>
          <a:lstStyle>
            <a:lvl1pPr marL="0" indent="0">
              <a:lnSpc>
                <a:spcPct val="120000"/>
              </a:lnSpc>
              <a:buSzTx/>
              <a:buFontTx/>
              <a:buNone/>
              <a:defRPr sz="1400">
                <a:solidFill>
                  <a:schemeClr val="accent5">
                    <a:lumOff val="-6078"/>
                  </a:schemeClr>
                </a:solidFill>
                <a:latin typeface="Open Sans"/>
                <a:ea typeface="Open Sans"/>
                <a:cs typeface="Open Sans"/>
                <a:sym typeface="Open Sans"/>
              </a:defRPr>
            </a:lvl1pPr>
          </a:lstStyle>
          <a:p>
            <a:r>
              <a:t>Click here to add slide content.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List Item #1
List Item #2</a:t>
            </a:r>
          </a:p>
        </p:txBody>
      </p:sp>
      <p:sp>
        <p:nvSpPr>
          <p:cNvPr id="58" name="Text Placeholder 9"/>
          <p:cNvSpPr>
            <a:spLocks noGrp="1"/>
          </p:cNvSpPr>
          <p:nvPr>
            <p:ph type="body" sz="quarter" idx="23" hasCustomPrompt="1"/>
          </p:nvPr>
        </p:nvSpPr>
        <p:spPr>
          <a:xfrm>
            <a:off x="603662" y="1102409"/>
            <a:ext cx="3256888" cy="4811059"/>
          </a:xfrm>
          <a:prstGeom prst="rect">
            <a:avLst/>
          </a:prstGeom>
        </p:spPr>
        <p:txBody>
          <a:bodyPr lIns="0" tIns="0" rIns="0" bIns="0">
            <a:normAutofit/>
          </a:bodyPr>
          <a:lstStyle>
            <a:lvl1pPr marL="0" indent="0">
              <a:lnSpc>
                <a:spcPct val="120000"/>
              </a:lnSpc>
              <a:buSzTx/>
              <a:buFontTx/>
              <a:buNone/>
              <a:defRPr sz="1400">
                <a:solidFill>
                  <a:schemeClr val="accent5">
                    <a:lumOff val="-6078"/>
                  </a:schemeClr>
                </a:solidFill>
                <a:latin typeface="Open Sans"/>
                <a:ea typeface="Open Sans"/>
                <a:cs typeface="Open Sans"/>
                <a:sym typeface="Open Sans"/>
              </a:defRPr>
            </a:lvl1pPr>
          </a:lstStyle>
          <a:p>
            <a:r>
              <a:t>Click here to add slide content.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List Item #1
List Item #2</a:t>
            </a:r>
          </a:p>
        </p:txBody>
      </p:sp>
      <p:sp>
        <p:nvSpPr>
          <p:cNvPr id="59" name="SLIDE TITLE"/>
          <p:cNvSpPr txBox="1">
            <a:spLocks noGrp="1"/>
          </p:cNvSpPr>
          <p:nvPr>
            <p:ph type="body" sz="quarter" idx="24" hasCustomPrompt="1"/>
          </p:nvPr>
        </p:nvSpPr>
        <p:spPr>
          <a:xfrm>
            <a:off x="2232106" y="120290"/>
            <a:ext cx="7727788" cy="445320"/>
          </a:xfrm>
          <a:prstGeom prst="rect">
            <a:avLst/>
          </a:prstGeom>
        </p:spPr>
        <p:txBody>
          <a:bodyPr/>
          <a:lstStyle>
            <a:lvl1pPr marL="0" indent="0" algn="ctr">
              <a:spcBef>
                <a:spcPts val="0"/>
              </a:spcBef>
              <a:buSzTx/>
              <a:buFontTx/>
              <a:buNone/>
              <a:defRPr sz="3300">
                <a:solidFill>
                  <a:schemeClr val="tx1"/>
                </a:solidFill>
                <a:latin typeface="Open Sans Bold"/>
                <a:ea typeface="Open Sans Bold"/>
                <a:cs typeface="Open Sans Bold"/>
                <a:sym typeface="Open Sans Bold"/>
              </a:defRPr>
            </a:lvl1pPr>
          </a:lstStyle>
          <a:p>
            <a:r>
              <a:t>SLIDE TITLE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SMALL IM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7" name="Picture Placeholder 19"/>
          <p:cNvSpPr>
            <a:spLocks noGrp="1"/>
          </p:cNvSpPr>
          <p:nvPr>
            <p:ph type="pic" sz="half" idx="21"/>
          </p:nvPr>
        </p:nvSpPr>
        <p:spPr>
          <a:xfrm>
            <a:off x="868984" y="1151838"/>
            <a:ext cx="5144278" cy="4735777"/>
          </a:xfrm>
          <a:prstGeom prst="rect">
            <a:avLst/>
          </a:prstGeom>
        </p:spPr>
        <p:txBody>
          <a:bodyPr lIns="91439" rIns="91439"/>
          <a:lstStyle/>
          <a:p>
            <a:endParaRPr/>
          </a:p>
        </p:txBody>
      </p:sp>
      <p:sp>
        <p:nvSpPr>
          <p:cNvPr id="68" name="SLIDE TITLE"/>
          <p:cNvSpPr txBox="1">
            <a:spLocks noGrp="1"/>
          </p:cNvSpPr>
          <p:nvPr>
            <p:ph type="body" sz="quarter" idx="22" hasCustomPrompt="1"/>
          </p:nvPr>
        </p:nvSpPr>
        <p:spPr>
          <a:xfrm>
            <a:off x="248816" y="110260"/>
            <a:ext cx="5810618" cy="533263"/>
          </a:xfrm>
          <a:prstGeom prst="rect">
            <a:avLst/>
          </a:prstGeom>
        </p:spPr>
        <p:txBody>
          <a:bodyPr/>
          <a:lstStyle>
            <a:lvl1pPr marL="0" indent="0" algn="ctr">
              <a:spcBef>
                <a:spcPts val="0"/>
              </a:spcBef>
              <a:buSzTx/>
              <a:buFontTx/>
              <a:buNone/>
              <a:defRPr sz="3300">
                <a:solidFill>
                  <a:srgbClr val="0080C4"/>
                </a:solidFill>
                <a:latin typeface="Open Sans Bold"/>
                <a:ea typeface="Open Sans Bold"/>
                <a:cs typeface="Open Sans Bold"/>
                <a:sym typeface="Open Sans Bold"/>
              </a:defRPr>
            </a:lvl1pPr>
          </a:lstStyle>
          <a:p>
            <a:r>
              <a:rPr dirty="0"/>
              <a:t>SLIDE TITLE</a:t>
            </a:r>
          </a:p>
        </p:txBody>
      </p:sp>
      <p:sp>
        <p:nvSpPr>
          <p:cNvPr id="2" name="Text Placeholder 9">
            <a:extLst>
              <a:ext uri="{FF2B5EF4-FFF2-40B4-BE49-F238E27FC236}">
                <a16:creationId xmlns:a16="http://schemas.microsoft.com/office/drawing/2014/main" id="{4C8B7A36-72F1-CF8C-383D-ABC5E6672278}"/>
              </a:ext>
            </a:extLst>
          </p:cNvPr>
          <p:cNvSpPr>
            <a:spLocks noGrp="1"/>
          </p:cNvSpPr>
          <p:nvPr>
            <p:ph type="body" sz="quarter" idx="23" hasCustomPrompt="1"/>
          </p:nvPr>
        </p:nvSpPr>
        <p:spPr>
          <a:xfrm>
            <a:off x="6526607" y="1151838"/>
            <a:ext cx="4614239" cy="4735776"/>
          </a:xfrm>
          <a:prstGeom prst="rect">
            <a:avLst/>
          </a:prstGeom>
        </p:spPr>
        <p:txBody>
          <a:bodyPr lIns="0" tIns="0" rIns="0" bIns="0">
            <a:normAutofit/>
          </a:bodyPr>
          <a:lstStyle>
            <a:lvl1pPr marL="0" indent="0">
              <a:lnSpc>
                <a:spcPct val="120000"/>
              </a:lnSpc>
              <a:buSzTx/>
              <a:buFontTx/>
              <a:buNone/>
              <a:defRPr sz="1400">
                <a:solidFill>
                  <a:schemeClr val="accent5">
                    <a:lumOff val="-6078"/>
                  </a:schemeClr>
                </a:solidFill>
                <a:latin typeface="Open Sans"/>
                <a:ea typeface="Open Sans"/>
                <a:cs typeface="Open Sans"/>
                <a:sym typeface="Open Sans"/>
              </a:defRPr>
            </a:lvl1pPr>
          </a:lstStyle>
          <a:p>
            <a:r>
              <a:rPr dirty="0"/>
              <a:t>Click here to add slide content. Lorem ipsum dolor sit </a:t>
            </a:r>
            <a:r>
              <a:rPr dirty="0" err="1"/>
              <a:t>amet</a:t>
            </a:r>
            <a:r>
              <a:rPr dirty="0"/>
              <a:t>, </a:t>
            </a:r>
            <a:r>
              <a:rPr dirty="0" err="1"/>
              <a:t>consectetur</a:t>
            </a:r>
            <a:r>
              <a:rPr dirty="0"/>
              <a:t> </a:t>
            </a:r>
            <a:r>
              <a:rPr dirty="0" err="1"/>
              <a:t>adipiscing</a:t>
            </a:r>
            <a:r>
              <a:rPr dirty="0"/>
              <a:t> </a:t>
            </a:r>
            <a:r>
              <a:rPr dirty="0" err="1"/>
              <a:t>elit</a:t>
            </a:r>
            <a:r>
              <a:rPr dirty="0"/>
              <a:t>, sed do </a:t>
            </a:r>
            <a:r>
              <a:rPr dirty="0" err="1"/>
              <a:t>eiusmod</a:t>
            </a:r>
            <a:r>
              <a:rPr dirty="0"/>
              <a:t> </a:t>
            </a:r>
            <a:r>
              <a:rPr dirty="0" err="1"/>
              <a:t>tempor</a:t>
            </a:r>
            <a:r>
              <a:rPr dirty="0"/>
              <a:t> </a:t>
            </a:r>
            <a:r>
              <a:rPr dirty="0" err="1"/>
              <a:t>incididunt</a:t>
            </a:r>
            <a:r>
              <a:rPr dirty="0"/>
              <a:t> </a:t>
            </a:r>
            <a:r>
              <a:rPr dirty="0" err="1"/>
              <a:t>ut</a:t>
            </a:r>
            <a:r>
              <a:rPr dirty="0"/>
              <a:t> labore et dolore magna </a:t>
            </a:r>
            <a:r>
              <a:rPr dirty="0" err="1"/>
              <a:t>aliqua</a:t>
            </a:r>
            <a:r>
              <a:rPr dirty="0"/>
              <a:t>. Ut </a:t>
            </a:r>
            <a:r>
              <a:rPr dirty="0" err="1"/>
              <a:t>enim</a:t>
            </a:r>
            <a:r>
              <a:rPr dirty="0"/>
              <a:t> ad minim </a:t>
            </a:r>
            <a:r>
              <a:rPr dirty="0" err="1"/>
              <a:t>veniam</a:t>
            </a:r>
            <a:r>
              <a:rPr dirty="0"/>
              <a:t>, </a:t>
            </a:r>
            <a:r>
              <a:rPr dirty="0" err="1"/>
              <a:t>quis</a:t>
            </a:r>
            <a:r>
              <a:rPr dirty="0"/>
              <a:t> </a:t>
            </a:r>
            <a:r>
              <a:rPr dirty="0" err="1"/>
              <a:t>nostrud</a:t>
            </a:r>
            <a:r>
              <a:rPr dirty="0"/>
              <a:t> exercitation </a:t>
            </a:r>
            <a:r>
              <a:rPr dirty="0" err="1"/>
              <a:t>ullamco</a:t>
            </a:r>
            <a:r>
              <a:rPr dirty="0"/>
              <a:t> </a:t>
            </a:r>
            <a:r>
              <a:rPr dirty="0" err="1"/>
              <a:t>laboris</a:t>
            </a:r>
            <a:r>
              <a:rPr dirty="0"/>
              <a:t> nisi </a:t>
            </a:r>
            <a:r>
              <a:rPr dirty="0" err="1"/>
              <a:t>ut</a:t>
            </a:r>
            <a:r>
              <a:rPr dirty="0"/>
              <a:t> </a:t>
            </a:r>
            <a:r>
              <a:rPr dirty="0" err="1"/>
              <a:t>aliquip</a:t>
            </a:r>
            <a:r>
              <a:rPr dirty="0"/>
              <a:t> ex </a:t>
            </a:r>
            <a:r>
              <a:rPr dirty="0" err="1"/>
              <a:t>ea</a:t>
            </a:r>
            <a:r>
              <a:rPr dirty="0"/>
              <a:t> </a:t>
            </a:r>
            <a:r>
              <a:rPr dirty="0" err="1"/>
              <a:t>commodo</a:t>
            </a:r>
            <a:r>
              <a:rPr dirty="0"/>
              <a:t> </a:t>
            </a:r>
            <a:r>
              <a:rPr dirty="0" err="1"/>
              <a:t>consequat</a:t>
            </a:r>
            <a:r>
              <a:rPr dirty="0"/>
              <a:t>. Duis </a:t>
            </a:r>
            <a:r>
              <a:rPr dirty="0" err="1"/>
              <a:t>aute</a:t>
            </a:r>
            <a:r>
              <a:rPr dirty="0"/>
              <a:t> </a:t>
            </a:r>
            <a:r>
              <a:rPr dirty="0" err="1"/>
              <a:t>irure</a:t>
            </a:r>
            <a:r>
              <a:rPr dirty="0"/>
              <a:t> dolor in </a:t>
            </a:r>
            <a:r>
              <a:rPr dirty="0" err="1"/>
              <a:t>reprehenderit</a:t>
            </a:r>
            <a:r>
              <a:rPr dirty="0"/>
              <a:t> in </a:t>
            </a:r>
            <a:r>
              <a:rPr dirty="0" err="1"/>
              <a:t>voluptate</a:t>
            </a:r>
            <a:r>
              <a:rPr dirty="0"/>
              <a:t> </a:t>
            </a:r>
            <a:r>
              <a:rPr dirty="0" err="1"/>
              <a:t>velit</a:t>
            </a:r>
            <a:r>
              <a:rPr dirty="0"/>
              <a:t> </a:t>
            </a:r>
            <a:r>
              <a:rPr dirty="0" err="1"/>
              <a:t>esse</a:t>
            </a:r>
            <a:r>
              <a:rPr dirty="0"/>
              <a:t> </a:t>
            </a:r>
            <a:r>
              <a:rPr dirty="0" err="1"/>
              <a:t>cillum</a:t>
            </a:r>
            <a:r>
              <a:rPr dirty="0"/>
              <a:t> dolore </a:t>
            </a:r>
            <a:r>
              <a:rPr dirty="0" err="1"/>
              <a:t>eu</a:t>
            </a:r>
            <a:r>
              <a:rPr dirty="0"/>
              <a:t> </a:t>
            </a:r>
            <a:r>
              <a:rPr dirty="0" err="1"/>
              <a:t>fugiat</a:t>
            </a:r>
            <a:r>
              <a:rPr dirty="0"/>
              <a:t> </a:t>
            </a:r>
            <a:r>
              <a:rPr dirty="0" err="1"/>
              <a:t>nulla</a:t>
            </a:r>
            <a:r>
              <a:rPr dirty="0"/>
              <a:t> </a:t>
            </a:r>
            <a:r>
              <a:rPr dirty="0" err="1"/>
              <a:t>pariatur</a:t>
            </a:r>
            <a:r>
              <a:rPr dirty="0"/>
              <a:t>:
List Item #1
List Item #2</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EXT+ LARGE IMA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6" name="Picture Placeholder 2"/>
          <p:cNvSpPr>
            <a:spLocks noGrp="1"/>
          </p:cNvSpPr>
          <p:nvPr>
            <p:ph type="pic" idx="21"/>
          </p:nvPr>
        </p:nvSpPr>
        <p:spPr>
          <a:xfrm>
            <a:off x="2098675" y="862575"/>
            <a:ext cx="7588250" cy="4806290"/>
          </a:xfrm>
          <a:prstGeom prst="rect">
            <a:avLst/>
          </a:prstGeom>
        </p:spPr>
        <p:txBody>
          <a:bodyPr lIns="91439" rIns="91439"/>
          <a:lstStyle/>
          <a:p>
            <a:endParaRPr/>
          </a:p>
        </p:txBody>
      </p:sp>
      <p:sp>
        <p:nvSpPr>
          <p:cNvPr id="77" name="SLIDE TITLE"/>
          <p:cNvSpPr txBox="1">
            <a:spLocks noGrp="1"/>
          </p:cNvSpPr>
          <p:nvPr>
            <p:ph type="body" sz="quarter" idx="22" hasCustomPrompt="1"/>
          </p:nvPr>
        </p:nvSpPr>
        <p:spPr>
          <a:xfrm>
            <a:off x="77755" y="119880"/>
            <a:ext cx="3680742" cy="486610"/>
          </a:xfrm>
          <a:prstGeom prst="rect">
            <a:avLst/>
          </a:prstGeom>
        </p:spPr>
        <p:txBody>
          <a:bodyPr/>
          <a:lstStyle>
            <a:lvl1pPr marL="0" indent="0">
              <a:spcBef>
                <a:spcPts val="0"/>
              </a:spcBef>
              <a:buSzTx/>
              <a:buFontTx/>
              <a:buNone/>
              <a:defRPr sz="3300">
                <a:solidFill>
                  <a:srgbClr val="FF8000"/>
                </a:solidFill>
                <a:latin typeface="Open Sans Bold"/>
                <a:ea typeface="Open Sans Bold"/>
                <a:cs typeface="Open Sans Bold"/>
                <a:sym typeface="Open Sans Bold"/>
              </a:defRPr>
            </a:lvl1pPr>
          </a:lstStyle>
          <a:p>
            <a:r>
              <a:t>SLIDE TITLE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txStyles>
    <p:titleStyle>
      <a:lvl1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1pPr>
      <a:lvl2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2pPr>
      <a:lvl3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3pPr>
      <a:lvl4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4pPr>
      <a:lvl5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5pPr>
      <a:lvl6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6pPr>
      <a:lvl7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7pPr>
      <a:lvl8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8pPr>
      <a:lvl9pPr marL="0" marR="0" indent="0" algn="l" defTabSz="914377" rtl="0" latinLnBrk="0">
        <a:lnSpc>
          <a:spcPct val="90000"/>
        </a:lnSpc>
        <a:spcBef>
          <a:spcPts val="0"/>
        </a:spcBef>
        <a:spcAft>
          <a:spcPts val="0"/>
        </a:spcAft>
        <a:buClrTx/>
        <a:buSzTx/>
        <a:buFontTx/>
        <a:buNone/>
        <a:tabLst/>
        <a:defRPr sz="4400" b="0" i="0" u="none" strike="noStrike" cap="none" spc="0" baseline="0">
          <a:solidFill>
            <a:srgbClr val="161616"/>
          </a:solidFill>
          <a:uFillTx/>
          <a:latin typeface="Calibri Light"/>
          <a:ea typeface="Calibri Light"/>
          <a:cs typeface="Calibri Light"/>
          <a:sym typeface="Calibri Light"/>
        </a:defRPr>
      </a:lvl9pPr>
    </p:titleStyle>
    <p:bodyStyle>
      <a:lvl1pPr marL="228593" marR="0" indent="-228593"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1pPr>
      <a:lvl2pPr marL="723881" marR="0" indent="-266692"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2pPr>
      <a:lvl3pPr marL="1234408" marR="0" indent="-320031"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3pPr>
      <a:lvl4pPr marL="1727156"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4pPr>
      <a:lvl5pPr marL="2184345"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5pPr>
      <a:lvl6pPr marL="2641533"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6pPr>
      <a:lvl7pPr marL="3098722"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7pPr>
      <a:lvl8pPr marL="3555910"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8pPr>
      <a:lvl9pPr marL="4013099" marR="0" indent="-355590" algn="l" defTabSz="914377" rtl="0" latinLnBrk="0">
        <a:lnSpc>
          <a:spcPct val="90000"/>
        </a:lnSpc>
        <a:spcBef>
          <a:spcPts val="1000"/>
        </a:spcBef>
        <a:spcAft>
          <a:spcPts val="0"/>
        </a:spcAft>
        <a:buClrTx/>
        <a:buSzPct val="100000"/>
        <a:buFont typeface="Arial"/>
        <a:buChar char="•"/>
        <a:tabLst/>
        <a:defRPr sz="2800" b="0" i="0" u="none" strike="noStrike" cap="none" spc="0" baseline="0">
          <a:solidFill>
            <a:srgbClr val="161616"/>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LICK HERE TO ADD CLOSING SLIDE TITLE"/>
          <p:cNvSpPr txBox="1">
            <a:spLocks noGrp="1"/>
          </p:cNvSpPr>
          <p:nvPr>
            <p:ph type="body" idx="21"/>
          </p:nvPr>
        </p:nvSpPr>
        <p:spPr>
          <a:prstGeom prst="rect">
            <a:avLst/>
          </a:prstGeom>
        </p:spPr>
        <p:txBody>
          <a:bodyPr/>
          <a:lstStyle/>
          <a:p>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 Placeholder 8"/>
          <p:cNvSpPr>
            <a:spLocks noGrp="1"/>
          </p:cNvSpPr>
          <p:nvPr>
            <p:ph type="body" idx="21"/>
          </p:nvPr>
        </p:nvSpPr>
        <p:spPr>
          <a:prstGeom prst="rect">
            <a:avLst/>
          </a:prstGeom>
        </p:spPr>
        <p:txBody>
          <a:bodyPr/>
          <a:lstStyle/>
          <a:p>
            <a:endParaRPr/>
          </a:p>
        </p:txBody>
      </p:sp>
      <p:sp>
        <p:nvSpPr>
          <p:cNvPr id="106" name="CLICK HERE TO ADD PRESENTATION TITLE"/>
          <p:cNvSpPr txBox="1">
            <a:spLocks noGrp="1"/>
          </p:cNvSpPr>
          <p:nvPr>
            <p:ph type="title"/>
          </p:nvPr>
        </p:nvSpPr>
        <p:spPr>
          <a:prstGeom prst="rect">
            <a:avLst/>
          </a:prstGeom>
        </p:spPr>
        <p:txBody>
          <a:bodyPr/>
          <a:lstStyle/>
          <a:p>
            <a:endParaRPr/>
          </a:p>
        </p:txBody>
      </p:sp>
      <p:sp>
        <p:nvSpPr>
          <p:cNvPr id="107" name="CLICK HERE TO ADD SPEAKER NAME"/>
          <p:cNvSpPr txBox="1">
            <a:spLocks noGrp="1"/>
          </p:cNvSpPr>
          <p:nvPr>
            <p:ph type="body" idx="22"/>
          </p:nvPr>
        </p:nvSpPr>
        <p:spPr>
          <a:prstGeom prst="rect">
            <a:avLst/>
          </a:prstGeom>
        </p:spPr>
        <p:txBody>
          <a:bodyPr/>
          <a:lstStyle/>
          <a:p>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 Placeholder 9"/>
          <p:cNvSpPr>
            <a:spLocks noGrp="1"/>
          </p:cNvSpPr>
          <p:nvPr>
            <p:ph type="body" idx="21"/>
          </p:nvPr>
        </p:nvSpPr>
        <p:spPr>
          <a:prstGeom prst="rect">
            <a:avLst/>
          </a:prstGeom>
        </p:spPr>
        <p:txBody>
          <a:bodyPr/>
          <a:lstStyle/>
          <a:p>
            <a:endParaRPr/>
          </a:p>
        </p:txBody>
      </p:sp>
      <p:sp>
        <p:nvSpPr>
          <p:cNvPr id="110" name="LEARNING OBJECTIVES"/>
          <p:cNvSpPr txBox="1">
            <a:spLocks noGrp="1"/>
          </p:cNvSpPr>
          <p:nvPr>
            <p:ph type="body" idx="22"/>
          </p:nvPr>
        </p:nvSpPr>
        <p:spPr>
          <a:prstGeom prst="rect">
            <a:avLst/>
          </a:prstGeom>
        </p:spPr>
        <p:txBody>
          <a:bodyPr/>
          <a:lstStyle/>
          <a:p>
            <a:r>
              <a:t>LEARNING OBJECTIVES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 Placeholder 9"/>
          <p:cNvSpPr>
            <a:spLocks noGrp="1"/>
          </p:cNvSpPr>
          <p:nvPr>
            <p:ph type="body" idx="21"/>
          </p:nvPr>
        </p:nvSpPr>
        <p:spPr>
          <a:prstGeom prst="rect">
            <a:avLst/>
          </a:prstGeom>
        </p:spPr>
        <p:txBody>
          <a:bodyPr/>
          <a:lstStyle/>
          <a:p>
            <a:endParaRPr/>
          </a:p>
        </p:txBody>
      </p:sp>
      <p:sp>
        <p:nvSpPr>
          <p:cNvPr id="113" name="SLIDE TITLE"/>
          <p:cNvSpPr txBox="1">
            <a:spLocks noGrp="1"/>
          </p:cNvSpPr>
          <p:nvPr>
            <p:ph type="body" idx="22"/>
          </p:nvPr>
        </p:nvSpPr>
        <p:spPr>
          <a:prstGeom prst="rect">
            <a:avLst/>
          </a:prstGeom>
        </p:spPr>
        <p:txBody>
          <a:bodyPr/>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 Placeholder 9"/>
          <p:cNvSpPr>
            <a:spLocks noGrp="1"/>
          </p:cNvSpPr>
          <p:nvPr>
            <p:ph type="body" idx="21"/>
          </p:nvPr>
        </p:nvSpPr>
        <p:spPr>
          <a:prstGeom prst="rect">
            <a:avLst/>
          </a:prstGeom>
        </p:spPr>
        <p:txBody>
          <a:bodyPr/>
          <a:lstStyle/>
          <a:p>
            <a:endParaRPr/>
          </a:p>
        </p:txBody>
      </p:sp>
      <p:sp>
        <p:nvSpPr>
          <p:cNvPr id="116" name="Text Placeholder 9"/>
          <p:cNvSpPr>
            <a:spLocks noGrp="1"/>
          </p:cNvSpPr>
          <p:nvPr>
            <p:ph type="body" idx="4294967295"/>
          </p:nvPr>
        </p:nvSpPr>
        <p:spPr>
          <a:xfrm>
            <a:off x="3762349" y="1042567"/>
            <a:ext cx="3170556" cy="4916518"/>
          </a:xfrm>
          <a:prstGeom prst="rect">
            <a:avLst/>
          </a:prstGeom>
        </p:spPr>
        <p:txBody>
          <a:bodyPr/>
          <a:lstStyle/>
          <a:p>
            <a:endParaRPr/>
          </a:p>
        </p:txBody>
      </p:sp>
      <p:sp>
        <p:nvSpPr>
          <p:cNvPr id="117" name="SLIDE TITLE"/>
          <p:cNvSpPr txBox="1">
            <a:spLocks noGrp="1"/>
          </p:cNvSpPr>
          <p:nvPr>
            <p:ph type="body" idx="23"/>
          </p:nvPr>
        </p:nvSpPr>
        <p:spPr>
          <a:prstGeom prst="rect">
            <a:avLst/>
          </a:prstGeom>
        </p:spPr>
        <p:txBody>
          <a:bodyPr/>
          <a:lstStyle/>
          <a:p>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 Placeholder 9"/>
          <p:cNvSpPr>
            <a:spLocks noGrp="1"/>
          </p:cNvSpPr>
          <p:nvPr>
            <p:ph type="body" idx="21"/>
          </p:nvPr>
        </p:nvSpPr>
        <p:spPr>
          <a:prstGeom prst="rect">
            <a:avLst/>
          </a:prstGeom>
        </p:spPr>
        <p:txBody>
          <a:bodyPr/>
          <a:lstStyle/>
          <a:p>
            <a:endParaRPr/>
          </a:p>
        </p:txBody>
      </p:sp>
      <p:sp>
        <p:nvSpPr>
          <p:cNvPr id="120" name="Text Placeholder 9"/>
          <p:cNvSpPr>
            <a:spLocks noGrp="1"/>
          </p:cNvSpPr>
          <p:nvPr>
            <p:ph type="body" idx="22"/>
          </p:nvPr>
        </p:nvSpPr>
        <p:spPr>
          <a:prstGeom prst="rect">
            <a:avLst/>
          </a:prstGeom>
        </p:spPr>
        <p:txBody>
          <a:bodyPr/>
          <a:lstStyle/>
          <a:p>
            <a:endParaRPr/>
          </a:p>
        </p:txBody>
      </p:sp>
      <p:sp>
        <p:nvSpPr>
          <p:cNvPr id="121" name="Text Placeholder 9"/>
          <p:cNvSpPr>
            <a:spLocks noGrp="1"/>
          </p:cNvSpPr>
          <p:nvPr>
            <p:ph type="body" idx="23"/>
          </p:nvPr>
        </p:nvSpPr>
        <p:spPr>
          <a:prstGeom prst="rect">
            <a:avLst/>
          </a:prstGeom>
        </p:spPr>
        <p:txBody>
          <a:bodyPr/>
          <a:lstStyle/>
          <a:p>
            <a:endParaRPr/>
          </a:p>
        </p:txBody>
      </p:sp>
      <p:sp>
        <p:nvSpPr>
          <p:cNvPr id="122" name="SLIDE TITLE"/>
          <p:cNvSpPr txBox="1">
            <a:spLocks noGrp="1"/>
          </p:cNvSpPr>
          <p:nvPr>
            <p:ph type="body" idx="24"/>
          </p:nvPr>
        </p:nvSpPr>
        <p:spPr>
          <a:prstGeom prst="rect">
            <a:avLst/>
          </a:prstGeom>
        </p:spPr>
        <p:txBody>
          <a:bodyPr/>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Placeholder 19" descr="Picture Placeholder 19"/>
          <p:cNvPicPr>
            <a:picLocks noGrp="1" noChangeAspect="1"/>
          </p:cNvPicPr>
          <p:nvPr>
            <p:ph type="pic" idx="21"/>
          </p:nvPr>
        </p:nvPicPr>
        <p:blipFill>
          <a:blip r:embed="rId2"/>
          <a:stretch>
            <a:fillRect/>
          </a:stretch>
        </p:blipFill>
        <p:spPr>
          <a:prstGeom prst="rect">
            <a:avLst/>
          </a:prstGeom>
        </p:spPr>
      </p:pic>
      <p:sp>
        <p:nvSpPr>
          <p:cNvPr id="125" name="SLIDE TITLE"/>
          <p:cNvSpPr txBox="1">
            <a:spLocks noGrp="1"/>
          </p:cNvSpPr>
          <p:nvPr>
            <p:ph type="body" idx="22"/>
          </p:nvPr>
        </p:nvSpPr>
        <p:spPr>
          <a:prstGeom prst="rect">
            <a:avLst/>
          </a:prstGeom>
        </p:spPr>
        <p:txBody>
          <a:bodyPr/>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Placeholder 2" descr="Picture Placeholder 2"/>
          <p:cNvPicPr>
            <a:picLocks noGrp="1" noChangeAspect="1"/>
          </p:cNvPicPr>
          <p:nvPr>
            <p:ph type="pic" idx="21"/>
          </p:nvPr>
        </p:nvPicPr>
        <p:blipFill>
          <a:blip r:embed="rId2"/>
          <a:stretch>
            <a:fillRect/>
          </a:stretch>
        </p:blipFill>
        <p:spPr>
          <a:prstGeom prst="rect">
            <a:avLst/>
          </a:prstGeom>
        </p:spPr>
      </p:pic>
      <p:sp>
        <p:nvSpPr>
          <p:cNvPr id="128" name="SLIDE TITLE"/>
          <p:cNvSpPr txBox="1">
            <a:spLocks noGrp="1"/>
          </p:cNvSpPr>
          <p:nvPr>
            <p:ph type="body" idx="22"/>
          </p:nvPr>
        </p:nvSpPr>
        <p:spPr>
          <a:prstGeom prst="rect">
            <a:avLst/>
          </a:prstGeom>
        </p:spPr>
        <p:txBody>
          <a:bodyPr/>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 Placeholder 9"/>
          <p:cNvSpPr>
            <a:spLocks noGrp="1"/>
          </p:cNvSpPr>
          <p:nvPr>
            <p:ph type="body" idx="21"/>
          </p:nvPr>
        </p:nvSpPr>
        <p:spPr>
          <a:prstGeom prst="rect">
            <a:avLst/>
          </a:prstGeom>
        </p:spPr>
        <p:txBody>
          <a:bodyPr/>
          <a:lstStyle/>
          <a:p>
            <a:endParaRPr/>
          </a:p>
        </p:txBody>
      </p:sp>
      <p:sp>
        <p:nvSpPr>
          <p:cNvPr id="131" name="INSERT KEY TAKEAWAYS"/>
          <p:cNvSpPr txBox="1">
            <a:spLocks noGrp="1"/>
          </p:cNvSpPr>
          <p:nvPr>
            <p:ph type="body" idx="22"/>
          </p:nvPr>
        </p:nvSpPr>
        <p:spPr>
          <a:prstGeom prst="rect">
            <a:avLst/>
          </a:prstGeom>
        </p:spPr>
        <p:txBody>
          <a:bodyPr/>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161616"/>
      </a:dk1>
      <a:lt1>
        <a:srgbClr val="F2F0E7"/>
      </a:lt1>
      <a:dk2>
        <a:srgbClr val="A7A7A7"/>
      </a:dk2>
      <a:lt2>
        <a:srgbClr val="535353"/>
      </a:lt2>
      <a:accent1>
        <a:srgbClr val="C52A29"/>
      </a:accent1>
      <a:accent2>
        <a:srgbClr val="FF3637"/>
      </a:accent2>
      <a:accent3>
        <a:srgbClr val="69BD44"/>
      </a:accent3>
      <a:accent4>
        <a:srgbClr val="41752B"/>
      </a:accent4>
      <a:accent5>
        <a:srgbClr val="474A54"/>
      </a:accent5>
      <a:accent6>
        <a:srgbClr val="A8ABAC"/>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E4E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161616"/>
      </a:dk1>
      <a:lt1>
        <a:srgbClr val="FFFFFF"/>
      </a:lt1>
      <a:dk2>
        <a:srgbClr val="A7A7A7"/>
      </a:dk2>
      <a:lt2>
        <a:srgbClr val="535353"/>
      </a:lt2>
      <a:accent1>
        <a:srgbClr val="C52A29"/>
      </a:accent1>
      <a:accent2>
        <a:srgbClr val="FF3637"/>
      </a:accent2>
      <a:accent3>
        <a:srgbClr val="69BD44"/>
      </a:accent3>
      <a:accent4>
        <a:srgbClr val="41752B"/>
      </a:accent4>
      <a:accent5>
        <a:srgbClr val="474A54"/>
      </a:accent5>
      <a:accent6>
        <a:srgbClr val="A8ABAC"/>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E4E3"/>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61616"/>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Words>
  <Application>Microsoft Office PowerPoint</Application>
  <PresentationFormat>Widescreen</PresentationFormat>
  <Paragraphs>1</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Open Sans</vt:lpstr>
      <vt:lpstr>Open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Mandy Bell</dc:creator>
  <cp:lastModifiedBy>Mandy Bell</cp:lastModifiedBy>
  <cp:revision>1</cp:revision>
  <dcterms:modified xsi:type="dcterms:W3CDTF">2025-05-22T12:58:48Z</dcterms:modified>
</cp:coreProperties>
</file>